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  <p:sldId id="283" r:id="rId21"/>
    <p:sldId id="284" r:id="rId22"/>
    <p:sldId id="285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4509"/>
    <a:srgbClr val="3CD04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AAB85-F157-4A2E-9B6E-49A1C0CD6A8F}" type="datetimeFigureOut">
              <a:rPr lang="en-US" smtClean="0"/>
              <a:pPr/>
              <a:t>12/26/2007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A34A-56B8-4827-92D3-106CDA2F3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AAB85-F157-4A2E-9B6E-49A1C0CD6A8F}" type="datetimeFigureOut">
              <a:rPr lang="en-US" smtClean="0"/>
              <a:pPr/>
              <a:t>12/26/2007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A34A-56B8-4827-92D3-106CDA2F3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AAB85-F157-4A2E-9B6E-49A1C0CD6A8F}" type="datetimeFigureOut">
              <a:rPr lang="en-US" smtClean="0"/>
              <a:pPr/>
              <a:t>12/26/2007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A34A-56B8-4827-92D3-106CDA2F3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AAB85-F157-4A2E-9B6E-49A1C0CD6A8F}" type="datetimeFigureOut">
              <a:rPr lang="en-US" smtClean="0"/>
              <a:pPr/>
              <a:t>12/26/2007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A34A-56B8-4827-92D3-106CDA2F3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AAB85-F157-4A2E-9B6E-49A1C0CD6A8F}" type="datetimeFigureOut">
              <a:rPr lang="en-US" smtClean="0"/>
              <a:pPr/>
              <a:t>12/26/2007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A34A-56B8-4827-92D3-106CDA2F3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AAB85-F157-4A2E-9B6E-49A1C0CD6A8F}" type="datetimeFigureOut">
              <a:rPr lang="en-US" smtClean="0"/>
              <a:pPr/>
              <a:t>12/26/2007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A34A-56B8-4827-92D3-106CDA2F3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AAB85-F157-4A2E-9B6E-49A1C0CD6A8F}" type="datetimeFigureOut">
              <a:rPr lang="en-US" smtClean="0"/>
              <a:pPr/>
              <a:t>12/26/2007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A34A-56B8-4827-92D3-106CDA2F3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AAB85-F157-4A2E-9B6E-49A1C0CD6A8F}" type="datetimeFigureOut">
              <a:rPr lang="en-US" smtClean="0"/>
              <a:pPr/>
              <a:t>12/26/2007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A34A-56B8-4827-92D3-106CDA2F3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AAB85-F157-4A2E-9B6E-49A1C0CD6A8F}" type="datetimeFigureOut">
              <a:rPr lang="en-US" smtClean="0"/>
              <a:pPr/>
              <a:t>12/26/2007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A34A-56B8-4827-92D3-106CDA2F3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AAB85-F157-4A2E-9B6E-49A1C0CD6A8F}" type="datetimeFigureOut">
              <a:rPr lang="en-US" smtClean="0"/>
              <a:pPr/>
              <a:t>12/26/2007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A34A-56B8-4827-92D3-106CDA2F3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AAB85-F157-4A2E-9B6E-49A1C0CD6A8F}" type="datetimeFigureOut">
              <a:rPr lang="en-US" smtClean="0"/>
              <a:pPr/>
              <a:t>12/26/2007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7A34A-56B8-4827-92D3-106CDA2F3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AB85-F157-4A2E-9B6E-49A1C0CD6A8F}" type="datetimeFigureOut">
              <a:rPr lang="en-US" smtClean="0"/>
              <a:pPr/>
              <a:t>12/26/2007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7A34A-56B8-4827-92D3-106CDA2F3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1371600"/>
            <a:ext cx="7444667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Servlet Web </a:t>
            </a:r>
          </a:p>
          <a:p>
            <a:pPr algn="ctr"/>
            <a:r>
              <a:rPr lang="en-US" sz="96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Development </a:t>
            </a:r>
            <a:endParaRPr lang="en-US" sz="96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143000"/>
            <a:ext cx="81534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        String  id= </a:t>
            </a:r>
            <a:r>
              <a:rPr lang="en-US" b="1" dirty="0" err="1" smtClean="0"/>
              <a:t>request.getParameter</a:t>
            </a:r>
            <a:r>
              <a:rPr lang="en-US" b="1" dirty="0" smtClean="0"/>
              <a:t>("id");</a:t>
            </a:r>
          </a:p>
          <a:p>
            <a:r>
              <a:rPr lang="en-US" b="1" dirty="0" smtClean="0"/>
              <a:t>        </a:t>
            </a:r>
            <a:r>
              <a:rPr lang="en-US" b="1" dirty="0" err="1" smtClean="0"/>
              <a:t>int</a:t>
            </a:r>
            <a:r>
              <a:rPr lang="en-US" b="1" dirty="0" smtClean="0"/>
              <a:t>   id1= </a:t>
            </a:r>
            <a:r>
              <a:rPr lang="en-US" b="1" dirty="0" err="1" smtClean="0"/>
              <a:t>Integer.parseInt</a:t>
            </a:r>
            <a:r>
              <a:rPr lang="en-US" b="1" dirty="0" smtClean="0"/>
              <a:t>(id);</a:t>
            </a:r>
          </a:p>
          <a:p>
            <a:r>
              <a:rPr lang="en-US" b="1" dirty="0" smtClean="0"/>
              <a:t>          </a:t>
            </a:r>
          </a:p>
          <a:p>
            <a:endParaRPr lang="en-US" b="1" dirty="0" smtClean="0"/>
          </a:p>
          <a:p>
            <a:r>
              <a:rPr lang="en-US" b="1" dirty="0" smtClean="0"/>
              <a:t>        try {</a:t>
            </a:r>
          </a:p>
          <a:p>
            <a:endParaRPr lang="en-US" b="1" dirty="0" smtClean="0"/>
          </a:p>
          <a:p>
            <a:r>
              <a:rPr lang="en-US" b="1" dirty="0" smtClean="0"/>
              <a:t>                String </a:t>
            </a:r>
            <a:r>
              <a:rPr lang="en-US" b="1" dirty="0" err="1" smtClean="0"/>
              <a:t>url</a:t>
            </a:r>
            <a:r>
              <a:rPr lang="en-US" b="1" dirty="0" smtClean="0"/>
              <a:t>="</a:t>
            </a:r>
            <a:r>
              <a:rPr lang="en-US" b="1" dirty="0" err="1" smtClean="0"/>
              <a:t>jdbc:mysql</a:t>
            </a:r>
            <a:r>
              <a:rPr lang="en-US" b="1" dirty="0" smtClean="0"/>
              <a:t>://localhost:3306/student";</a:t>
            </a:r>
          </a:p>
          <a:p>
            <a:r>
              <a:rPr lang="en-US" b="1" dirty="0" smtClean="0"/>
              <a:t>    	</a:t>
            </a:r>
            <a:r>
              <a:rPr lang="en-US" b="1" dirty="0" err="1" smtClean="0"/>
              <a:t>Class.forName</a:t>
            </a:r>
            <a:r>
              <a:rPr lang="en-US" b="1" dirty="0" smtClean="0"/>
              <a:t>("</a:t>
            </a:r>
            <a:r>
              <a:rPr lang="en-US" b="1" dirty="0" err="1" smtClean="0"/>
              <a:t>com.mysql.jdbc.Driver</a:t>
            </a:r>
            <a:r>
              <a:rPr lang="en-US" b="1" dirty="0" smtClean="0"/>
              <a:t>");</a:t>
            </a:r>
          </a:p>
          <a:p>
            <a:r>
              <a:rPr lang="en-US" b="1" dirty="0" smtClean="0"/>
              <a:t>    	Connection con=</a:t>
            </a:r>
            <a:r>
              <a:rPr lang="en-US" b="1" dirty="0" err="1" smtClean="0"/>
              <a:t>DriverManager.getConnection</a:t>
            </a:r>
            <a:r>
              <a:rPr lang="en-US" b="1" dirty="0" smtClean="0"/>
              <a:t>(</a:t>
            </a:r>
            <a:r>
              <a:rPr lang="en-US" b="1" dirty="0" err="1" smtClean="0"/>
              <a:t>url,"mysql","mysql</a:t>
            </a:r>
            <a:r>
              <a:rPr lang="en-US" b="1" dirty="0" smtClean="0"/>
              <a:t>");</a:t>
            </a:r>
          </a:p>
          <a:p>
            <a:r>
              <a:rPr lang="en-US" b="1" dirty="0" smtClean="0"/>
              <a:t>    	Statement </a:t>
            </a:r>
            <a:r>
              <a:rPr lang="en-US" b="1" dirty="0" err="1" smtClean="0"/>
              <a:t>st</a:t>
            </a:r>
            <a:r>
              <a:rPr lang="en-US" b="1" dirty="0" smtClean="0"/>
              <a:t>=</a:t>
            </a:r>
            <a:r>
              <a:rPr lang="en-US" b="1" dirty="0" err="1" smtClean="0"/>
              <a:t>con.createStatement</a:t>
            </a:r>
            <a:r>
              <a:rPr lang="en-US" b="1" dirty="0" smtClean="0"/>
              <a:t>();</a:t>
            </a:r>
          </a:p>
          <a:p>
            <a:r>
              <a:rPr lang="en-US" b="1" dirty="0" smtClean="0"/>
              <a:t>                 </a:t>
            </a:r>
            <a:r>
              <a:rPr lang="en-US" b="1" dirty="0" err="1" smtClean="0">
                <a:solidFill>
                  <a:srgbClr val="0070C0"/>
                </a:solidFill>
              </a:rPr>
              <a:t>st.executeUpdate</a:t>
            </a:r>
            <a:r>
              <a:rPr lang="en-US" b="1" dirty="0" smtClean="0">
                <a:solidFill>
                  <a:srgbClr val="0070C0"/>
                </a:solidFill>
              </a:rPr>
              <a:t>(" delete  from </a:t>
            </a:r>
            <a:r>
              <a:rPr lang="en-US" b="1" dirty="0" err="1" smtClean="0">
                <a:solidFill>
                  <a:srgbClr val="0070C0"/>
                </a:solidFill>
              </a:rPr>
              <a:t>stud_tab</a:t>
            </a:r>
            <a:r>
              <a:rPr lang="en-US" b="1" dirty="0" smtClean="0">
                <a:solidFill>
                  <a:srgbClr val="0070C0"/>
                </a:solidFill>
              </a:rPr>
              <a:t>  where  </a:t>
            </a:r>
            <a:r>
              <a:rPr lang="en-US" b="1" dirty="0" err="1" smtClean="0">
                <a:solidFill>
                  <a:srgbClr val="0070C0"/>
                </a:solidFill>
              </a:rPr>
              <a:t>studid</a:t>
            </a:r>
            <a:r>
              <a:rPr lang="en-US" b="1" dirty="0" smtClean="0">
                <a:solidFill>
                  <a:srgbClr val="0070C0"/>
                </a:solidFill>
              </a:rPr>
              <a:t>="+id1);</a:t>
            </a:r>
          </a:p>
          <a:p>
            <a:r>
              <a:rPr lang="en-US" b="1" dirty="0" smtClean="0"/>
              <a:t>                 </a:t>
            </a:r>
            <a:r>
              <a:rPr lang="en-US" b="1" dirty="0" err="1" smtClean="0"/>
              <a:t>out.println</a:t>
            </a:r>
            <a:r>
              <a:rPr lang="en-US" b="1" dirty="0" smtClean="0"/>
              <a:t>(" Record is deleted");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r>
              <a:rPr lang="en-US" b="1" dirty="0" smtClean="0"/>
              <a:t>        }catch(Exception e)</a:t>
            </a:r>
          </a:p>
          <a:p>
            <a:r>
              <a:rPr lang="en-US" b="1" dirty="0" smtClean="0"/>
              <a:t>        {</a:t>
            </a:r>
          </a:p>
          <a:p>
            <a:r>
              <a:rPr lang="en-US" b="1" dirty="0" smtClean="0"/>
              <a:t>                </a:t>
            </a:r>
            <a:r>
              <a:rPr lang="en-US" b="1" dirty="0" err="1" smtClean="0"/>
              <a:t>out.println</a:t>
            </a:r>
            <a:r>
              <a:rPr lang="en-US" b="1" dirty="0" smtClean="0"/>
              <a:t>("  Database error " + e);</a:t>
            </a:r>
          </a:p>
          <a:p>
            <a:r>
              <a:rPr lang="en-US" b="1" dirty="0" smtClean="0"/>
              <a:t>        }</a:t>
            </a:r>
            <a:endParaRPr lang="en-US" b="1" dirty="0"/>
          </a:p>
        </p:txBody>
      </p:sp>
      <p:sp>
        <p:nvSpPr>
          <p:cNvPr id="3" name="Rectangle 2"/>
          <p:cNvSpPr/>
          <p:nvPr/>
        </p:nvSpPr>
        <p:spPr>
          <a:xfrm>
            <a:off x="1905000" y="152400"/>
            <a:ext cx="50274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Delete a Record  </a:t>
            </a:r>
            <a:endParaRPr lang="en-US" sz="54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0"/>
            <a:ext cx="52613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Update a Record  </a:t>
            </a:r>
            <a:endParaRPr lang="en-US" sz="54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90600"/>
            <a:ext cx="8686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	String id,name1;</a:t>
            </a:r>
          </a:p>
          <a:p>
            <a:r>
              <a:rPr lang="en-US" dirty="0" smtClean="0"/>
              <a:t>       	 </a:t>
            </a:r>
            <a:r>
              <a:rPr lang="en-US" dirty="0" err="1" smtClean="0"/>
              <a:t>int</a:t>
            </a:r>
            <a:r>
              <a:rPr lang="en-US" dirty="0" smtClean="0"/>
              <a:t> id1;</a:t>
            </a:r>
          </a:p>
          <a:p>
            <a:r>
              <a:rPr lang="en-US" dirty="0" smtClean="0"/>
              <a:t>        </a:t>
            </a:r>
          </a:p>
          <a:p>
            <a:r>
              <a:rPr lang="en-US" dirty="0" smtClean="0"/>
              <a:t>         id= </a:t>
            </a:r>
            <a:r>
              <a:rPr lang="en-US" dirty="0" err="1" smtClean="0"/>
              <a:t>request.getParameter</a:t>
            </a:r>
            <a:r>
              <a:rPr lang="en-US" dirty="0" smtClean="0"/>
              <a:t>("id");</a:t>
            </a:r>
          </a:p>
          <a:p>
            <a:r>
              <a:rPr lang="en-US" dirty="0" smtClean="0"/>
              <a:t>         id1= </a:t>
            </a:r>
            <a:r>
              <a:rPr lang="en-US" dirty="0" err="1" smtClean="0"/>
              <a:t>Integer.parseInt</a:t>
            </a:r>
            <a:r>
              <a:rPr lang="en-US" dirty="0" smtClean="0"/>
              <a:t>(id);</a:t>
            </a:r>
          </a:p>
          <a:p>
            <a:r>
              <a:rPr lang="en-US" dirty="0" smtClean="0"/>
              <a:t>         name1= </a:t>
            </a:r>
            <a:r>
              <a:rPr lang="en-US" dirty="0" err="1" smtClean="0"/>
              <a:t>request.getParameter</a:t>
            </a:r>
            <a:r>
              <a:rPr lang="en-US" dirty="0" smtClean="0"/>
              <a:t>("name");</a:t>
            </a:r>
          </a:p>
          <a:p>
            <a:endParaRPr lang="en-US" dirty="0" smtClean="0"/>
          </a:p>
          <a:p>
            <a:r>
              <a:rPr lang="en-US" dirty="0" smtClean="0"/>
              <a:t>         try {</a:t>
            </a:r>
          </a:p>
          <a:p>
            <a:endParaRPr lang="en-US" dirty="0" smtClean="0"/>
          </a:p>
          <a:p>
            <a:r>
              <a:rPr lang="en-US" dirty="0" smtClean="0"/>
              <a:t>                String </a:t>
            </a:r>
            <a:r>
              <a:rPr lang="en-US" dirty="0" err="1" smtClean="0"/>
              <a:t>url</a:t>
            </a:r>
            <a:r>
              <a:rPr lang="en-US" dirty="0" smtClean="0"/>
              <a:t>="</a:t>
            </a:r>
            <a:r>
              <a:rPr lang="en-US" dirty="0" err="1" smtClean="0"/>
              <a:t>jdbc:mysql</a:t>
            </a:r>
            <a:r>
              <a:rPr lang="en-US" dirty="0" smtClean="0"/>
              <a:t>://localhost:3306/student";</a:t>
            </a:r>
          </a:p>
          <a:p>
            <a:r>
              <a:rPr lang="en-US" dirty="0" smtClean="0"/>
              <a:t>    		</a:t>
            </a:r>
            <a:r>
              <a:rPr lang="en-US" dirty="0" err="1" smtClean="0"/>
              <a:t>Class.forName</a:t>
            </a:r>
            <a:r>
              <a:rPr lang="en-US" dirty="0" smtClean="0"/>
              <a:t>("</a:t>
            </a:r>
            <a:r>
              <a:rPr lang="en-US" dirty="0" err="1" smtClean="0"/>
              <a:t>com.mysql.jdbc.Driver</a:t>
            </a:r>
            <a:r>
              <a:rPr lang="en-US" dirty="0" smtClean="0"/>
              <a:t>");</a:t>
            </a:r>
          </a:p>
          <a:p>
            <a:r>
              <a:rPr lang="en-US" dirty="0" smtClean="0"/>
              <a:t>    		Connection con=</a:t>
            </a:r>
            <a:r>
              <a:rPr lang="en-US" dirty="0" err="1" smtClean="0"/>
              <a:t>DriverManager.getConnection</a:t>
            </a:r>
            <a:r>
              <a:rPr lang="en-US" dirty="0" smtClean="0"/>
              <a:t>(</a:t>
            </a:r>
            <a:r>
              <a:rPr lang="en-US" dirty="0" err="1" smtClean="0"/>
              <a:t>url,"mysql","mysql</a:t>
            </a:r>
            <a:r>
              <a:rPr lang="en-US" dirty="0" smtClean="0"/>
              <a:t>");</a:t>
            </a:r>
          </a:p>
          <a:p>
            <a:r>
              <a:rPr lang="en-US" dirty="0" smtClean="0"/>
              <a:t>    		Statement </a:t>
            </a:r>
            <a:r>
              <a:rPr lang="en-US" dirty="0" err="1" smtClean="0"/>
              <a:t>st</a:t>
            </a:r>
            <a:r>
              <a:rPr lang="en-US" dirty="0" smtClean="0"/>
              <a:t>=</a:t>
            </a:r>
            <a:r>
              <a:rPr lang="en-US" dirty="0" err="1" smtClean="0"/>
              <a:t>con.createStatement</a:t>
            </a:r>
            <a:r>
              <a:rPr lang="en-US" dirty="0" smtClean="0"/>
              <a:t>();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                </a:t>
            </a:r>
            <a:r>
              <a:rPr lang="en-US" b="1" dirty="0" err="1" smtClean="0">
                <a:solidFill>
                  <a:srgbClr val="FF0000"/>
                </a:solidFill>
              </a:rPr>
              <a:t>st.executeUpdate</a:t>
            </a:r>
            <a:r>
              <a:rPr lang="en-US" b="1" dirty="0" smtClean="0">
                <a:solidFill>
                  <a:srgbClr val="FF0000"/>
                </a:solidFill>
              </a:rPr>
              <a:t>("update </a:t>
            </a:r>
            <a:r>
              <a:rPr lang="en-US" b="1" dirty="0" err="1" smtClean="0">
                <a:solidFill>
                  <a:srgbClr val="FF0000"/>
                </a:solidFill>
              </a:rPr>
              <a:t>stud_tab</a:t>
            </a:r>
            <a:r>
              <a:rPr lang="en-US" b="1" dirty="0" smtClean="0">
                <a:solidFill>
                  <a:srgbClr val="FF0000"/>
                </a:solidFill>
              </a:rPr>
              <a:t> set </a:t>
            </a:r>
            <a:r>
              <a:rPr lang="en-US" b="1" dirty="0" err="1" smtClean="0">
                <a:solidFill>
                  <a:srgbClr val="FF0000"/>
                </a:solidFill>
              </a:rPr>
              <a:t>studid</a:t>
            </a:r>
            <a:r>
              <a:rPr lang="en-US" b="1" dirty="0" smtClean="0">
                <a:solidFill>
                  <a:srgbClr val="FF0000"/>
                </a:solidFill>
              </a:rPr>
              <a:t>="+id1+" where </a:t>
            </a:r>
            <a:r>
              <a:rPr lang="en-US" b="1" dirty="0" err="1" smtClean="0">
                <a:solidFill>
                  <a:srgbClr val="FF0000"/>
                </a:solidFill>
              </a:rPr>
              <a:t>studname</a:t>
            </a:r>
            <a:r>
              <a:rPr lang="en-US" b="1" dirty="0" smtClean="0">
                <a:solidFill>
                  <a:srgbClr val="FF0000"/>
                </a:solidFill>
              </a:rPr>
              <a:t>='"+ name1+"'");</a:t>
            </a:r>
          </a:p>
          <a:p>
            <a:r>
              <a:rPr lang="en-US" dirty="0" smtClean="0"/>
              <a:t>                </a:t>
            </a:r>
            <a:r>
              <a:rPr lang="en-US" dirty="0" err="1" smtClean="0"/>
              <a:t>out.println</a:t>
            </a:r>
            <a:r>
              <a:rPr lang="en-US" dirty="0" smtClean="0"/>
              <a:t>(" Record is updated");</a:t>
            </a:r>
          </a:p>
          <a:p>
            <a:r>
              <a:rPr lang="en-US" dirty="0" smtClean="0"/>
              <a:t>        }catch(Exception e)</a:t>
            </a:r>
          </a:p>
          <a:p>
            <a:r>
              <a:rPr lang="en-US" dirty="0" smtClean="0"/>
              <a:t>        {</a:t>
            </a:r>
          </a:p>
          <a:p>
            <a:r>
              <a:rPr lang="en-US" dirty="0" smtClean="0"/>
              <a:t>                </a:t>
            </a:r>
            <a:r>
              <a:rPr lang="en-US" dirty="0" err="1" smtClean="0"/>
              <a:t>out.println</a:t>
            </a:r>
            <a:r>
              <a:rPr lang="en-US" dirty="0" smtClean="0"/>
              <a:t>("  Database error " + e);</a:t>
            </a:r>
          </a:p>
          <a:p>
            <a:r>
              <a:rPr lang="en-US" dirty="0" smtClean="0"/>
              <a:t>        }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0200" y="2057400"/>
            <a:ext cx="62373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4500" cmpd="dbl">
                  <a:solidFill>
                    <a:srgbClr val="034509"/>
                  </a:solidFill>
                  <a:prstDash val="solid"/>
                  <a:miter lim="800000"/>
                </a:ln>
                <a:solidFill>
                  <a:srgbClr val="034509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Prepared Statements</a:t>
            </a:r>
            <a:endParaRPr lang="en-US" sz="5400" b="1" cap="none" spc="0" dirty="0">
              <a:ln w="24500" cmpd="dbl">
                <a:solidFill>
                  <a:srgbClr val="034509"/>
                </a:solidFill>
                <a:prstDash val="solid"/>
                <a:miter lim="800000"/>
              </a:ln>
              <a:solidFill>
                <a:srgbClr val="034509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24000"/>
            <a:ext cx="8915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</a:p>
          <a:p>
            <a:endParaRPr lang="en-US" dirty="0" smtClean="0"/>
          </a:p>
          <a:p>
            <a:r>
              <a:rPr lang="en-US" dirty="0" smtClean="0"/>
              <a:t>                String </a:t>
            </a:r>
            <a:r>
              <a:rPr lang="en-US" dirty="0" err="1" smtClean="0"/>
              <a:t>url</a:t>
            </a:r>
            <a:r>
              <a:rPr lang="en-US" dirty="0" smtClean="0"/>
              <a:t>="</a:t>
            </a:r>
            <a:r>
              <a:rPr lang="en-US" dirty="0" err="1" smtClean="0"/>
              <a:t>jdbc:mysql</a:t>
            </a:r>
            <a:r>
              <a:rPr lang="en-US" dirty="0" smtClean="0"/>
              <a:t>://localhost:3306/student";</a:t>
            </a:r>
          </a:p>
          <a:p>
            <a:r>
              <a:rPr lang="en-US" dirty="0" smtClean="0"/>
              <a:t>    		</a:t>
            </a:r>
            <a:r>
              <a:rPr lang="en-US" dirty="0" err="1" smtClean="0"/>
              <a:t>Class.forName</a:t>
            </a:r>
            <a:r>
              <a:rPr lang="en-US" dirty="0" smtClean="0"/>
              <a:t>("</a:t>
            </a:r>
            <a:r>
              <a:rPr lang="en-US" dirty="0" err="1" smtClean="0"/>
              <a:t>com.mysql.jdbc.Driver</a:t>
            </a:r>
            <a:r>
              <a:rPr lang="en-US" dirty="0" smtClean="0"/>
              <a:t>");</a:t>
            </a:r>
          </a:p>
          <a:p>
            <a:r>
              <a:rPr lang="en-US" dirty="0" smtClean="0"/>
              <a:t>    		Connection con=</a:t>
            </a:r>
            <a:r>
              <a:rPr lang="en-US" dirty="0" err="1" smtClean="0"/>
              <a:t>DriverManager.getConnection</a:t>
            </a:r>
            <a:r>
              <a:rPr lang="en-US" dirty="0" smtClean="0"/>
              <a:t>(</a:t>
            </a:r>
            <a:r>
              <a:rPr lang="en-US" dirty="0" err="1" smtClean="0"/>
              <a:t>url,"mysql","mysql</a:t>
            </a:r>
            <a:r>
              <a:rPr lang="en-US" dirty="0" smtClean="0"/>
              <a:t>");</a:t>
            </a:r>
          </a:p>
          <a:p>
            <a:r>
              <a:rPr lang="en-US" dirty="0" smtClean="0"/>
              <a:t>    		  </a:t>
            </a:r>
            <a:r>
              <a:rPr lang="en-US" b="1" dirty="0" err="1" smtClean="0"/>
              <a:t>PreparedStatement</a:t>
            </a:r>
            <a:r>
              <a:rPr lang="en-US" b="1" dirty="0" smtClean="0"/>
              <a:t>  pr= </a:t>
            </a:r>
            <a:r>
              <a:rPr lang="en-US" b="1" dirty="0" err="1" smtClean="0"/>
              <a:t>con.prepareStatement</a:t>
            </a:r>
            <a:r>
              <a:rPr lang="en-US" b="1" dirty="0" smtClean="0"/>
              <a:t>("select * from </a:t>
            </a:r>
            <a:r>
              <a:rPr lang="en-US" b="1" dirty="0" err="1" smtClean="0"/>
              <a:t>stud_tab</a:t>
            </a:r>
            <a:r>
              <a:rPr lang="en-US" b="1" dirty="0" smtClean="0"/>
              <a:t> where </a:t>
            </a:r>
            <a:r>
              <a:rPr lang="en-US" b="1" dirty="0" err="1" smtClean="0"/>
              <a:t>studid</a:t>
            </a:r>
            <a:r>
              <a:rPr lang="en-US" b="1" dirty="0" smtClean="0"/>
              <a:t>=(?) ");</a:t>
            </a:r>
          </a:p>
          <a:p>
            <a:r>
              <a:rPr lang="en-US" b="1" dirty="0" smtClean="0"/>
              <a:t>                  </a:t>
            </a:r>
            <a:r>
              <a:rPr lang="en-US" b="1" dirty="0" err="1" smtClean="0"/>
              <a:t>pr.setInt</a:t>
            </a:r>
            <a:r>
              <a:rPr lang="en-US" b="1" dirty="0" smtClean="0"/>
              <a:t>(1,id1);</a:t>
            </a:r>
          </a:p>
          <a:p>
            <a:r>
              <a:rPr lang="en-US" dirty="0" smtClean="0"/>
              <a:t>                  </a:t>
            </a:r>
            <a:r>
              <a:rPr lang="en-US" dirty="0" err="1" smtClean="0"/>
              <a:t>ResultSet</a:t>
            </a:r>
            <a:r>
              <a:rPr lang="en-US" dirty="0" smtClean="0"/>
              <a:t> </a:t>
            </a:r>
            <a:r>
              <a:rPr lang="en-US" dirty="0" err="1" smtClean="0"/>
              <a:t>rs</a:t>
            </a:r>
            <a:r>
              <a:rPr lang="en-US" dirty="0" smtClean="0"/>
              <a:t>=</a:t>
            </a:r>
            <a:r>
              <a:rPr lang="en-US" dirty="0" err="1" smtClean="0"/>
              <a:t>pr.executeQuery</a:t>
            </a:r>
            <a:r>
              <a:rPr lang="en-US" dirty="0" smtClean="0"/>
              <a:t>();                  </a:t>
            </a:r>
          </a:p>
          <a:p>
            <a:r>
              <a:rPr lang="en-US" dirty="0" smtClean="0"/>
              <a:t>                  while (</a:t>
            </a:r>
            <a:r>
              <a:rPr lang="en-US" dirty="0" err="1" smtClean="0"/>
              <a:t>rs.next</a:t>
            </a:r>
            <a:r>
              <a:rPr lang="en-US" dirty="0" smtClean="0"/>
              <a:t>())</a:t>
            </a:r>
          </a:p>
          <a:p>
            <a:r>
              <a:rPr lang="en-US" dirty="0" smtClean="0"/>
              <a:t>                  {</a:t>
            </a:r>
          </a:p>
          <a:p>
            <a:r>
              <a:rPr lang="en-US" dirty="0" smtClean="0"/>
              <a:t>                        </a:t>
            </a:r>
            <a:r>
              <a:rPr lang="en-US" dirty="0" err="1" smtClean="0"/>
              <a:t>out.println</a:t>
            </a:r>
            <a:r>
              <a:rPr lang="en-US" dirty="0" smtClean="0"/>
              <a:t>("&lt;</a:t>
            </a:r>
            <a:r>
              <a:rPr lang="en-US" dirty="0" err="1" smtClean="0"/>
              <a:t>br</a:t>
            </a:r>
            <a:r>
              <a:rPr lang="en-US" dirty="0" smtClean="0"/>
              <a:t>&gt; the id is " + </a:t>
            </a:r>
            <a:r>
              <a:rPr lang="en-US" dirty="0" err="1" smtClean="0"/>
              <a:t>rs.getInt</a:t>
            </a:r>
            <a:r>
              <a:rPr lang="en-US" dirty="0" smtClean="0"/>
              <a:t>("</a:t>
            </a:r>
            <a:r>
              <a:rPr lang="en-US" dirty="0" err="1" smtClean="0"/>
              <a:t>studid</a:t>
            </a:r>
            <a:r>
              <a:rPr lang="en-US" dirty="0" smtClean="0"/>
              <a:t>"));</a:t>
            </a:r>
          </a:p>
          <a:p>
            <a:r>
              <a:rPr lang="en-US" dirty="0" smtClean="0"/>
              <a:t>                        </a:t>
            </a:r>
            <a:r>
              <a:rPr lang="en-US" dirty="0" err="1" smtClean="0"/>
              <a:t>out.println</a:t>
            </a:r>
            <a:r>
              <a:rPr lang="en-US" dirty="0" smtClean="0"/>
              <a:t>(" &lt;</a:t>
            </a:r>
            <a:r>
              <a:rPr lang="en-US" dirty="0" err="1" smtClean="0"/>
              <a:t>br</a:t>
            </a:r>
            <a:r>
              <a:rPr lang="en-US" dirty="0" smtClean="0"/>
              <a:t>&gt; the  student name is "+ </a:t>
            </a:r>
            <a:r>
              <a:rPr lang="en-US" dirty="0" err="1" smtClean="0"/>
              <a:t>rs.getString</a:t>
            </a:r>
            <a:r>
              <a:rPr lang="en-US" dirty="0" smtClean="0"/>
              <a:t>("</a:t>
            </a:r>
            <a:r>
              <a:rPr lang="en-US" dirty="0" err="1" smtClean="0"/>
              <a:t>studname</a:t>
            </a:r>
            <a:r>
              <a:rPr lang="en-US" dirty="0" smtClean="0"/>
              <a:t>"));</a:t>
            </a:r>
          </a:p>
          <a:p>
            <a:endParaRPr lang="en-US" dirty="0" smtClean="0"/>
          </a:p>
          <a:p>
            <a:r>
              <a:rPr lang="en-US" dirty="0" smtClean="0"/>
              <a:t>                  }</a:t>
            </a:r>
          </a:p>
          <a:p>
            <a:r>
              <a:rPr lang="en-US" dirty="0" smtClean="0"/>
              <a:t>         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676400" y="533400"/>
            <a:ext cx="50951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Finding a  Record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2136339"/>
            <a:ext cx="8229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PreparedStatement</a:t>
            </a:r>
            <a:r>
              <a:rPr lang="en-US" dirty="0" smtClean="0"/>
              <a:t>  pr= </a:t>
            </a:r>
            <a:r>
              <a:rPr lang="en-US" dirty="0" err="1" smtClean="0"/>
              <a:t>con.prepareStatement</a:t>
            </a:r>
            <a:r>
              <a:rPr lang="en-US" dirty="0" smtClean="0"/>
              <a:t>("insert into </a:t>
            </a:r>
            <a:r>
              <a:rPr lang="en-US" dirty="0" err="1" smtClean="0"/>
              <a:t>stud_tab</a:t>
            </a:r>
            <a:r>
              <a:rPr lang="en-US" dirty="0" smtClean="0"/>
              <a:t> values (?,?) ");</a:t>
            </a:r>
          </a:p>
          <a:p>
            <a:r>
              <a:rPr lang="en-US" dirty="0" smtClean="0"/>
              <a:t>                  </a:t>
            </a:r>
            <a:r>
              <a:rPr lang="en-US" dirty="0" err="1" smtClean="0"/>
              <a:t>pr.setInt</a:t>
            </a:r>
            <a:r>
              <a:rPr lang="en-US" dirty="0" smtClean="0"/>
              <a:t>(1,id1);</a:t>
            </a:r>
          </a:p>
          <a:p>
            <a:r>
              <a:rPr lang="en-US" dirty="0" smtClean="0"/>
              <a:t>                  </a:t>
            </a:r>
            <a:r>
              <a:rPr lang="en-US" dirty="0" err="1" smtClean="0"/>
              <a:t>pr.setString</a:t>
            </a:r>
            <a:r>
              <a:rPr lang="en-US" dirty="0" smtClean="0"/>
              <a:t>(2,name1);</a:t>
            </a:r>
          </a:p>
          <a:p>
            <a:endParaRPr lang="en-US" dirty="0" smtClean="0"/>
          </a:p>
          <a:p>
            <a:r>
              <a:rPr lang="en-US" dirty="0" smtClean="0"/>
              <a:t>                  </a:t>
            </a:r>
            <a:r>
              <a:rPr lang="en-US" dirty="0" err="1" smtClean="0"/>
              <a:t>pr.executeUpdate</a:t>
            </a:r>
            <a:r>
              <a:rPr lang="en-US" dirty="0" smtClean="0"/>
              <a:t>();</a:t>
            </a:r>
          </a:p>
          <a:p>
            <a:endParaRPr lang="en-US" dirty="0" smtClean="0"/>
          </a:p>
          <a:p>
            <a:r>
              <a:rPr lang="en-US" dirty="0" smtClean="0"/>
              <a:t>                  </a:t>
            </a:r>
            <a:r>
              <a:rPr lang="en-US" dirty="0" err="1" smtClean="0"/>
              <a:t>out.println</a:t>
            </a:r>
            <a:r>
              <a:rPr lang="en-US" dirty="0" smtClean="0"/>
              <a:t>(" Record is inserted");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676400" y="533400"/>
            <a:ext cx="56882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Inserting  a  Record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1219200"/>
            <a:ext cx="7315200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dirty="0" smtClean="0">
                <a:solidFill>
                  <a:srgbClr val="FF0000"/>
                </a:solidFill>
              </a:rPr>
              <a:t>Java </a:t>
            </a:r>
            <a:r>
              <a:rPr lang="en-US" sz="2800" dirty="0" smtClean="0">
                <a:solidFill>
                  <a:srgbClr val="FF0000"/>
                </a:solidFill>
              </a:rPr>
              <a:t>Servlet is   </a:t>
            </a:r>
            <a:r>
              <a:rPr lang="en-US" sz="2800" dirty="0" smtClean="0">
                <a:solidFill>
                  <a:srgbClr val="FF0000"/>
                </a:solidFill>
              </a:rPr>
              <a:t>part of the Sun’s J2EE Enterprise Architecture</a:t>
            </a:r>
          </a:p>
          <a:p>
            <a:pPr>
              <a:lnSpc>
                <a:spcPct val="90000"/>
              </a:lnSpc>
            </a:pPr>
            <a:endParaRPr lang="en-US" sz="2800" dirty="0" smtClean="0">
              <a:solidFill>
                <a:srgbClr val="FF0000"/>
              </a:solidFill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800" dirty="0" smtClean="0"/>
              <a:t>  The web development part</a:t>
            </a:r>
          </a:p>
          <a:p>
            <a:pPr lvl="1">
              <a:lnSpc>
                <a:spcPct val="90000"/>
              </a:lnSpc>
            </a:pPr>
            <a:endParaRPr lang="en-US" sz="2800" dirty="0"/>
          </a:p>
          <a:p>
            <a:pPr lvl="1"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>
                <a:solidFill>
                  <a:srgbClr val="FF0000"/>
                </a:solidFill>
              </a:rPr>
              <a:t>Java Servlet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800" dirty="0" smtClean="0"/>
              <a:t>  is a simple, consistent mechanism for 	extending the functionality of a web server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v"/>
            </a:pPr>
            <a:endParaRPr lang="en-US" sz="2800" dirty="0" smtClean="0"/>
          </a:p>
          <a:p>
            <a:pPr lvl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800" dirty="0" smtClean="0"/>
              <a:t>  Precompiled Java programs   are   	executed on the server side.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v"/>
            </a:pPr>
            <a:endParaRPr lang="en-US" sz="2800" dirty="0" smtClean="0"/>
          </a:p>
          <a:p>
            <a:pPr lvl="1">
              <a:lnSpc>
                <a:spcPct val="90000"/>
              </a:lnSpc>
            </a:pP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2133600" y="228600"/>
            <a:ext cx="4477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What is servlet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304800"/>
            <a:ext cx="58925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rgbClr val="3CD04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5400" b="1" cap="all" spc="0" dirty="0" smtClean="0">
                <a:ln/>
                <a:solidFill>
                  <a:srgbClr val="03450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session tracking</a:t>
            </a:r>
            <a:endParaRPr lang="en-US" sz="5400" b="1" cap="all" spc="0" dirty="0">
              <a:ln/>
              <a:solidFill>
                <a:srgbClr val="03450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9600" y="1219200"/>
            <a:ext cx="76962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       </a:t>
            </a:r>
          </a:p>
          <a:p>
            <a:r>
              <a:rPr lang="en-US" sz="2400" b="1" dirty="0" smtClean="0"/>
              <a:t>import </a:t>
            </a:r>
            <a:r>
              <a:rPr lang="en-US" sz="2400" b="1" dirty="0" err="1" smtClean="0"/>
              <a:t>javax.servlet.http.HttpSession</a:t>
            </a:r>
            <a:r>
              <a:rPr lang="en-US" sz="2400" b="1" dirty="0" smtClean="0"/>
              <a:t> ;</a:t>
            </a:r>
          </a:p>
          <a:p>
            <a:endParaRPr lang="en-US" sz="2400" b="1" dirty="0" smtClean="0">
              <a:solidFill>
                <a:srgbClr val="FF0000"/>
              </a:solidFill>
            </a:endParaRPr>
          </a:p>
          <a:p>
            <a:r>
              <a:rPr lang="en-US" sz="2400" b="1" dirty="0" smtClean="0">
                <a:solidFill>
                  <a:srgbClr val="FF0000"/>
                </a:solidFill>
              </a:rPr>
              <a:t>        String id = </a:t>
            </a:r>
            <a:r>
              <a:rPr lang="en-US" sz="2400" b="1" dirty="0" err="1" smtClean="0">
                <a:solidFill>
                  <a:srgbClr val="FF0000"/>
                </a:solidFill>
              </a:rPr>
              <a:t>request.getParameter</a:t>
            </a:r>
            <a:r>
              <a:rPr lang="en-US" sz="2400" b="1" dirty="0" smtClean="0">
                <a:solidFill>
                  <a:srgbClr val="FF0000"/>
                </a:solidFill>
              </a:rPr>
              <a:t>("id");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        </a:t>
            </a:r>
            <a:r>
              <a:rPr lang="en-US" sz="2400" b="1" dirty="0" err="1" smtClean="0">
                <a:solidFill>
                  <a:srgbClr val="FF0000"/>
                </a:solidFill>
              </a:rPr>
              <a:t>int</a:t>
            </a:r>
            <a:r>
              <a:rPr lang="en-US" sz="2400" b="1" dirty="0" smtClean="0">
                <a:solidFill>
                  <a:srgbClr val="FF0000"/>
                </a:solidFill>
              </a:rPr>
              <a:t> id1 =</a:t>
            </a:r>
            <a:r>
              <a:rPr lang="en-US" sz="2400" b="1" dirty="0" err="1" smtClean="0">
                <a:solidFill>
                  <a:srgbClr val="FF0000"/>
                </a:solidFill>
              </a:rPr>
              <a:t>Integer.parseInt</a:t>
            </a:r>
            <a:r>
              <a:rPr lang="en-US" sz="2400" b="1" dirty="0" smtClean="0">
                <a:solidFill>
                  <a:srgbClr val="FF0000"/>
                </a:solidFill>
              </a:rPr>
              <a:t>(id);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        String name = </a:t>
            </a:r>
            <a:r>
              <a:rPr lang="en-US" sz="2400" b="1" dirty="0" err="1" smtClean="0">
                <a:solidFill>
                  <a:srgbClr val="FF0000"/>
                </a:solidFill>
              </a:rPr>
              <a:t>request.getParameter</a:t>
            </a:r>
            <a:r>
              <a:rPr lang="en-US" sz="2400" b="1" dirty="0" smtClean="0">
                <a:solidFill>
                  <a:srgbClr val="FF0000"/>
                </a:solidFill>
              </a:rPr>
              <a:t>("name");</a:t>
            </a:r>
          </a:p>
          <a:p>
            <a:endParaRPr lang="en-US" sz="2400" b="1" dirty="0" smtClean="0">
              <a:solidFill>
                <a:srgbClr val="FF0000"/>
              </a:solidFill>
            </a:endParaRPr>
          </a:p>
          <a:p>
            <a:r>
              <a:rPr lang="en-US" sz="2400" b="1" u="sng" dirty="0" smtClean="0">
                <a:solidFill>
                  <a:srgbClr val="002060"/>
                </a:solidFill>
              </a:rPr>
              <a:t>Create a Session Object : </a:t>
            </a:r>
          </a:p>
          <a:p>
            <a:endParaRPr lang="en-US" sz="2400" b="1" dirty="0" smtClean="0">
              <a:solidFill>
                <a:srgbClr val="002060"/>
              </a:solidFill>
            </a:endParaRPr>
          </a:p>
          <a:p>
            <a:r>
              <a:rPr lang="en-US" sz="2400" b="1" dirty="0" smtClean="0">
                <a:solidFill>
                  <a:srgbClr val="FF0000"/>
                </a:solidFill>
              </a:rPr>
              <a:t>        </a:t>
            </a:r>
            <a:r>
              <a:rPr lang="en-US" sz="2400" b="1" dirty="0" err="1" smtClean="0">
                <a:solidFill>
                  <a:srgbClr val="FF0000"/>
                </a:solidFill>
              </a:rPr>
              <a:t>HttpSession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sess</a:t>
            </a:r>
            <a:r>
              <a:rPr lang="en-US" sz="2400" b="1" dirty="0" smtClean="0">
                <a:solidFill>
                  <a:srgbClr val="FF0000"/>
                </a:solidFill>
              </a:rPr>
              <a:t> = </a:t>
            </a:r>
            <a:r>
              <a:rPr lang="en-US" sz="2400" b="1" dirty="0" err="1" smtClean="0">
                <a:solidFill>
                  <a:srgbClr val="FF0000"/>
                </a:solidFill>
              </a:rPr>
              <a:t>request.getSession</a:t>
            </a:r>
            <a:r>
              <a:rPr lang="en-US" sz="2400" b="1" dirty="0" smtClean="0">
                <a:solidFill>
                  <a:srgbClr val="FF0000"/>
                </a:solidFill>
              </a:rPr>
              <a:t>();     </a:t>
            </a:r>
          </a:p>
          <a:p>
            <a:r>
              <a:rPr lang="en-US" sz="2400" b="1" u="sng" dirty="0" smtClean="0">
                <a:solidFill>
                  <a:srgbClr val="002060"/>
                </a:solidFill>
              </a:rPr>
              <a:t>Set the values to session objects :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endParaRPr lang="en-US" sz="2400" b="1" dirty="0" smtClean="0">
              <a:solidFill>
                <a:srgbClr val="FF0000"/>
              </a:solidFill>
            </a:endParaRPr>
          </a:p>
          <a:p>
            <a:r>
              <a:rPr lang="en-US" sz="2400" b="1" dirty="0" smtClean="0">
                <a:solidFill>
                  <a:srgbClr val="FF0000"/>
                </a:solidFill>
              </a:rPr>
              <a:t>             </a:t>
            </a:r>
            <a:r>
              <a:rPr lang="en-US" sz="2400" b="1" dirty="0" err="1" smtClean="0">
                <a:solidFill>
                  <a:srgbClr val="FF0000"/>
                </a:solidFill>
              </a:rPr>
              <a:t>sess.setAttribute</a:t>
            </a:r>
            <a:r>
              <a:rPr lang="en-US" sz="2400" b="1" dirty="0" smtClean="0">
                <a:solidFill>
                  <a:srgbClr val="FF0000"/>
                </a:solidFill>
              </a:rPr>
              <a:t>("id2", id1);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             </a:t>
            </a:r>
            <a:r>
              <a:rPr lang="en-US" sz="2400" b="1" dirty="0" err="1" smtClean="0">
                <a:solidFill>
                  <a:srgbClr val="FF0000"/>
                </a:solidFill>
              </a:rPr>
              <a:t>sess.setAttribute</a:t>
            </a:r>
            <a:r>
              <a:rPr lang="en-US" sz="2400" b="1" dirty="0" smtClean="0">
                <a:solidFill>
                  <a:srgbClr val="FF0000"/>
                </a:solidFill>
              </a:rPr>
              <a:t>("name2", name);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066800"/>
            <a:ext cx="86106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 </a:t>
            </a:r>
            <a:br>
              <a:rPr lang="en-US" dirty="0" smtClean="0"/>
            </a:br>
            <a:r>
              <a:rPr lang="en-US" sz="3600" b="1" u="sng" dirty="0" smtClean="0">
                <a:solidFill>
                  <a:schemeClr val="tx2"/>
                </a:solidFill>
              </a:rPr>
              <a:t>Declaration of HTTP session object </a:t>
            </a:r>
          </a:p>
          <a:p>
            <a:endParaRPr lang="en-US" sz="3600" b="1" dirty="0" smtClean="0">
              <a:solidFill>
                <a:srgbClr val="0070C0"/>
              </a:solidFill>
            </a:endParaRPr>
          </a:p>
          <a:p>
            <a:r>
              <a:rPr lang="en-US" sz="3600" b="1" dirty="0" err="1" smtClean="0">
                <a:solidFill>
                  <a:srgbClr val="FF0000"/>
                </a:solidFill>
              </a:rPr>
              <a:t>HttpSession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sess</a:t>
            </a:r>
            <a:r>
              <a:rPr lang="en-US" sz="3600" b="1" dirty="0" smtClean="0">
                <a:solidFill>
                  <a:srgbClr val="FF0000"/>
                </a:solidFill>
              </a:rPr>
              <a:t> = </a:t>
            </a:r>
            <a:r>
              <a:rPr lang="en-US" sz="3600" b="1" dirty="0" err="1" smtClean="0">
                <a:solidFill>
                  <a:srgbClr val="FF0000"/>
                </a:solidFill>
              </a:rPr>
              <a:t>request.getSession</a:t>
            </a:r>
            <a:r>
              <a:rPr lang="en-US" sz="3600" b="1" dirty="0" smtClean="0">
                <a:solidFill>
                  <a:srgbClr val="FF0000"/>
                </a:solidFill>
              </a:rPr>
              <a:t>(true);</a:t>
            </a:r>
          </a:p>
          <a:p>
            <a:endParaRPr lang="en-US" sz="3600" b="1" dirty="0" smtClean="0">
              <a:solidFill>
                <a:srgbClr val="0070C0"/>
              </a:solidFill>
            </a:endParaRPr>
          </a:p>
          <a:p>
            <a:endParaRPr lang="en-US" sz="3600" b="1" dirty="0" smtClean="0">
              <a:solidFill>
                <a:srgbClr val="0070C0"/>
              </a:solidFill>
            </a:endParaRPr>
          </a:p>
          <a:p>
            <a:r>
              <a:rPr lang="en-US" sz="3600" b="1" u="sng" dirty="0" smtClean="0">
                <a:solidFill>
                  <a:srgbClr val="002060"/>
                </a:solidFill>
              </a:rPr>
              <a:t>To get  the session values :</a:t>
            </a:r>
          </a:p>
          <a:p>
            <a:endParaRPr lang="en-US" sz="3600" b="1" dirty="0" smtClean="0">
              <a:solidFill>
                <a:srgbClr val="0070C0"/>
              </a:solidFill>
            </a:endParaRPr>
          </a:p>
          <a:p>
            <a:r>
              <a:rPr lang="en-US" sz="3600" b="1" dirty="0" err="1" smtClean="0">
                <a:solidFill>
                  <a:srgbClr val="FF0000"/>
                </a:solidFill>
              </a:rPr>
              <a:t>sess.getAttribute</a:t>
            </a:r>
            <a:r>
              <a:rPr lang="en-US" sz="3600" b="1" dirty="0" smtClean="0">
                <a:solidFill>
                  <a:srgbClr val="FF0000"/>
                </a:solidFill>
              </a:rPr>
              <a:t>("id2“</a:t>
            </a:r>
            <a:r>
              <a:rPr lang="en-US" sz="3600" dirty="0" smtClean="0">
                <a:solidFill>
                  <a:srgbClr val="FF0000"/>
                </a:solidFill>
              </a:rPr>
              <a:t>);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2667000"/>
            <a:ext cx="495973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THANK YOU</a:t>
            </a:r>
            <a:endParaRPr lang="en-US" sz="5400" b="1" cap="none" spc="50" dirty="0">
              <a:ln w="11430">
                <a:solidFill>
                  <a:schemeClr val="tx1"/>
                </a:solidFill>
              </a:ln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1219200"/>
            <a:ext cx="80772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Work well in a Heterogeneous Environments</a:t>
            </a:r>
          </a:p>
          <a:p>
            <a:pPr lvl="1">
              <a:buFont typeface="Arial" pitchFamily="34" charset="0"/>
              <a:buChar char="•"/>
            </a:pPr>
            <a:r>
              <a:rPr lang="en-US" sz="2800" dirty="0" smtClean="0"/>
              <a:t>OS and platform neutral</a:t>
            </a:r>
          </a:p>
          <a:p>
            <a:pPr lvl="1">
              <a:buFont typeface="Arial" pitchFamily="34" charset="0"/>
              <a:buChar char="•"/>
            </a:pPr>
            <a:r>
              <a:rPr lang="en-US" sz="2800" dirty="0" smtClean="0"/>
              <a:t>Work with all major web servers</a:t>
            </a:r>
          </a:p>
          <a:p>
            <a:pPr lvl="1"/>
            <a:r>
              <a:rPr lang="en-US" sz="2800" dirty="0" smtClean="0"/>
              <a:t> (  Apache, Glass Fish)</a:t>
            </a:r>
          </a:p>
          <a:p>
            <a:pPr lvl="1"/>
            <a:endParaRPr lang="en-US" sz="2800" dirty="0" smtClean="0"/>
          </a:p>
          <a:p>
            <a:r>
              <a:rPr lang="en-US" sz="2800" dirty="0" smtClean="0">
                <a:solidFill>
                  <a:srgbClr val="FF0000"/>
                </a:solidFill>
              </a:rPr>
              <a:t>Well defined Web Architecture framework</a:t>
            </a:r>
          </a:p>
          <a:p>
            <a:pPr lvl="1"/>
            <a:r>
              <a:rPr lang="en-US" sz="2800" dirty="0" smtClean="0"/>
              <a:t>Standard built in services such as:</a:t>
            </a:r>
          </a:p>
          <a:p>
            <a:pPr lvl="2">
              <a:buFont typeface="Arial" pitchFamily="34" charset="0"/>
              <a:buChar char="•"/>
            </a:pPr>
            <a:endParaRPr lang="en-US" sz="2800" dirty="0"/>
          </a:p>
          <a:p>
            <a:pPr lvl="2">
              <a:buFont typeface="Arial" pitchFamily="34" charset="0"/>
              <a:buChar char="•"/>
            </a:pPr>
            <a:r>
              <a:rPr lang="en-US" sz="2800" dirty="0"/>
              <a:t>Database connection </a:t>
            </a:r>
            <a:r>
              <a:rPr lang="en-US" sz="2800" dirty="0" smtClean="0"/>
              <a:t>pooling (sharing)</a:t>
            </a:r>
          </a:p>
          <a:p>
            <a:pPr lvl="2">
              <a:buFont typeface="Arial" pitchFamily="34" charset="0"/>
              <a:buChar char="•"/>
            </a:pPr>
            <a:endParaRPr lang="en-US" sz="2800" dirty="0"/>
          </a:p>
          <a:p>
            <a:pPr lvl="2">
              <a:buFont typeface="Arial" pitchFamily="34" charset="0"/>
              <a:buChar char="•"/>
            </a:pPr>
            <a:r>
              <a:rPr lang="en-US" sz="2800" dirty="0"/>
              <a:t>Complete support for sessions via </a:t>
            </a:r>
            <a:r>
              <a:rPr lang="en-US" sz="2800" dirty="0" smtClean="0"/>
              <a:t>cookies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28600"/>
            <a:ext cx="80010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Why Use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Servlets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447800"/>
            <a:ext cx="8305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2800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 	Clean separation of Controller/Logic from 	Presentation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/>
          </a:p>
          <a:p>
            <a:pPr marL="0" lvl="1">
              <a:buFont typeface="Arial" pitchFamily="34" charset="0"/>
              <a:buChar char="•"/>
            </a:pPr>
            <a:r>
              <a:rPr lang="en-US" sz="2800" dirty="0" smtClean="0"/>
              <a:t>   	Robust Object-Orientated API in Java language 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 	Efficient and  scales very well</a:t>
            </a:r>
          </a:p>
          <a:p>
            <a:pPr>
              <a:buFont typeface="Arial" pitchFamily="34" charset="0"/>
              <a:buChar char="•"/>
            </a:pPr>
            <a:endParaRPr lang="en-US" sz="2800" dirty="0" smtClean="0"/>
          </a:p>
          <a:p>
            <a:endParaRPr lang="en-US" sz="2800" dirty="0" smtClean="0"/>
          </a:p>
          <a:p>
            <a:pPr lvl="1"/>
            <a:endParaRPr lang="en-US" sz="2800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28600"/>
            <a:ext cx="80010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Why Use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Servlets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 (contd..)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76400" y="3124200"/>
            <a:ext cx="54149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MySQL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Server 5.0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47800" y="1143000"/>
            <a:ext cx="66220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Database Connectivity</a:t>
            </a:r>
            <a:endParaRPr lang="en-US" sz="54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0" y="5410200"/>
            <a:ext cx="79248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Mysqlconnector.jar  loads into lib folder</a:t>
            </a:r>
            <a:endParaRPr lang="en-US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225689"/>
            <a:ext cx="7848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Connection con=null;</a:t>
            </a:r>
          </a:p>
          <a:p>
            <a:r>
              <a:rPr lang="en-US" dirty="0" smtClean="0"/>
              <a:t> Statement </a:t>
            </a:r>
            <a:r>
              <a:rPr lang="en-US" dirty="0" err="1" smtClean="0"/>
              <a:t>st</a:t>
            </a:r>
            <a:r>
              <a:rPr lang="en-US" dirty="0" smtClean="0"/>
              <a:t>=null;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ResultSet</a:t>
            </a:r>
            <a:r>
              <a:rPr lang="en-US" dirty="0" smtClean="0"/>
              <a:t> </a:t>
            </a:r>
            <a:r>
              <a:rPr lang="en-US" dirty="0" err="1" smtClean="0"/>
              <a:t>rs</a:t>
            </a:r>
            <a:r>
              <a:rPr lang="en-US" dirty="0" smtClean="0"/>
              <a:t>=null;            </a:t>
            </a:r>
          </a:p>
          <a:p>
            <a:endParaRPr lang="en-US" dirty="0" smtClean="0"/>
          </a:p>
          <a:p>
            <a:r>
              <a:rPr lang="en-US" dirty="0" smtClean="0"/>
              <a:t>        try {</a:t>
            </a:r>
          </a:p>
          <a:p>
            <a:r>
              <a:rPr lang="en-US" dirty="0" smtClean="0"/>
              <a:t>            String </a:t>
            </a:r>
            <a:r>
              <a:rPr lang="en-US" dirty="0" err="1" smtClean="0"/>
              <a:t>url</a:t>
            </a:r>
            <a:r>
              <a:rPr lang="en-US" dirty="0" smtClean="0"/>
              <a:t>="</a:t>
            </a:r>
            <a:r>
              <a:rPr lang="en-US" dirty="0" err="1" smtClean="0"/>
              <a:t>jdbc:mysql</a:t>
            </a:r>
            <a:r>
              <a:rPr lang="en-US" dirty="0" smtClean="0"/>
              <a:t>://localhost:3306/</a:t>
            </a:r>
            <a:r>
              <a:rPr lang="en-US" b="1" dirty="0" smtClean="0">
                <a:solidFill>
                  <a:srgbClr val="0070C0"/>
                </a:solidFill>
              </a:rPr>
              <a:t>Student</a:t>
            </a:r>
            <a:r>
              <a:rPr lang="en-US" dirty="0" smtClean="0"/>
              <a:t>";</a:t>
            </a:r>
          </a:p>
          <a:p>
            <a:r>
              <a:rPr lang="en-US" dirty="0" smtClean="0"/>
              <a:t>    		</a:t>
            </a:r>
            <a:r>
              <a:rPr lang="en-US" dirty="0" err="1" smtClean="0"/>
              <a:t>Class.forName</a:t>
            </a:r>
            <a:r>
              <a:rPr lang="en-US" dirty="0" smtClean="0"/>
              <a:t>("</a:t>
            </a:r>
            <a:r>
              <a:rPr lang="en-US" dirty="0" err="1" smtClean="0"/>
              <a:t>com.mysql.jdbc.Driver</a:t>
            </a:r>
            <a:r>
              <a:rPr lang="en-US" dirty="0" smtClean="0"/>
              <a:t>");</a:t>
            </a:r>
          </a:p>
          <a:p>
            <a:r>
              <a:rPr lang="en-US" dirty="0" smtClean="0"/>
              <a:t>                con=</a:t>
            </a:r>
            <a:r>
              <a:rPr lang="en-US" dirty="0" err="1" smtClean="0"/>
              <a:t>DriverManager.getConnection</a:t>
            </a:r>
            <a:r>
              <a:rPr lang="en-US" dirty="0" smtClean="0"/>
              <a:t>(</a:t>
            </a:r>
            <a:r>
              <a:rPr lang="en-US" dirty="0" err="1" smtClean="0"/>
              <a:t>url,"mysql","mysql</a:t>
            </a:r>
            <a:r>
              <a:rPr lang="en-US" dirty="0" smtClean="0"/>
              <a:t>");</a:t>
            </a:r>
          </a:p>
          <a:p>
            <a:r>
              <a:rPr lang="en-US" dirty="0" smtClean="0"/>
              <a:t>                </a:t>
            </a:r>
            <a:r>
              <a:rPr lang="en-US" dirty="0" err="1" smtClean="0"/>
              <a:t>st</a:t>
            </a:r>
            <a:r>
              <a:rPr lang="en-US" dirty="0" smtClean="0"/>
              <a:t>=</a:t>
            </a:r>
            <a:r>
              <a:rPr lang="en-US" dirty="0" err="1" smtClean="0"/>
              <a:t>con.createStatement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    		</a:t>
            </a:r>
            <a:r>
              <a:rPr lang="en-US" b="1" dirty="0" err="1" smtClean="0">
                <a:solidFill>
                  <a:srgbClr val="0070C0"/>
                </a:solidFill>
              </a:rPr>
              <a:t>rs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st.executeQuery</a:t>
            </a:r>
            <a:r>
              <a:rPr lang="en-US" b="1" dirty="0" smtClean="0">
                <a:solidFill>
                  <a:srgbClr val="0070C0"/>
                </a:solidFill>
              </a:rPr>
              <a:t>("select * from </a:t>
            </a:r>
            <a:r>
              <a:rPr lang="en-US" b="1" dirty="0" err="1" smtClean="0">
                <a:solidFill>
                  <a:srgbClr val="0070C0"/>
                </a:solidFill>
              </a:rPr>
              <a:t>stud_tab</a:t>
            </a:r>
            <a:r>
              <a:rPr lang="en-US" b="1" dirty="0" smtClean="0">
                <a:solidFill>
                  <a:srgbClr val="0070C0"/>
                </a:solidFill>
              </a:rPr>
              <a:t>");</a:t>
            </a:r>
          </a:p>
          <a:p>
            <a:r>
              <a:rPr lang="en-US" dirty="0" smtClean="0"/>
              <a:t>	while (</a:t>
            </a:r>
            <a:r>
              <a:rPr lang="en-US" dirty="0" err="1" smtClean="0"/>
              <a:t>rs.next</a:t>
            </a:r>
            <a:r>
              <a:rPr lang="en-US" dirty="0" smtClean="0"/>
              <a:t>())</a:t>
            </a:r>
          </a:p>
          <a:p>
            <a:r>
              <a:rPr lang="en-US" dirty="0" smtClean="0"/>
              <a:t>                	{</a:t>
            </a:r>
          </a:p>
          <a:p>
            <a:r>
              <a:rPr lang="en-US" dirty="0" smtClean="0"/>
              <a:t>                    </a:t>
            </a:r>
            <a:r>
              <a:rPr lang="en-US" b="1" dirty="0" err="1" smtClean="0"/>
              <a:t>out.println</a:t>
            </a:r>
            <a:r>
              <a:rPr lang="en-US" b="1" dirty="0" smtClean="0"/>
              <a:t>("&lt;</a:t>
            </a:r>
            <a:r>
              <a:rPr lang="en-US" b="1" dirty="0" err="1" smtClean="0"/>
              <a:t>br</a:t>
            </a:r>
            <a:r>
              <a:rPr lang="en-US" b="1" dirty="0" smtClean="0"/>
              <a:t>&gt; the id is " + </a:t>
            </a:r>
            <a:r>
              <a:rPr lang="en-US" b="1" dirty="0" err="1" smtClean="0"/>
              <a:t>rs.getInt</a:t>
            </a:r>
            <a:r>
              <a:rPr lang="en-US" b="1" dirty="0" smtClean="0"/>
              <a:t>("</a:t>
            </a:r>
            <a:r>
              <a:rPr lang="en-US" b="1" dirty="0" err="1" smtClean="0"/>
              <a:t>studid</a:t>
            </a:r>
            <a:r>
              <a:rPr lang="en-US" b="1" dirty="0" smtClean="0"/>
              <a:t>"));</a:t>
            </a:r>
          </a:p>
          <a:p>
            <a:r>
              <a:rPr lang="en-US" b="1" dirty="0" smtClean="0"/>
              <a:t>                    </a:t>
            </a:r>
            <a:r>
              <a:rPr lang="en-US" b="1" dirty="0" err="1" smtClean="0"/>
              <a:t>out.println</a:t>
            </a:r>
            <a:r>
              <a:rPr lang="en-US" b="1" dirty="0" smtClean="0"/>
              <a:t>(" &lt;</a:t>
            </a:r>
            <a:r>
              <a:rPr lang="en-US" b="1" dirty="0" err="1" smtClean="0"/>
              <a:t>br</a:t>
            </a:r>
            <a:r>
              <a:rPr lang="en-US" b="1" dirty="0" smtClean="0"/>
              <a:t>&gt; </a:t>
            </a:r>
            <a:r>
              <a:rPr lang="en-US" b="1" dirty="0" err="1" smtClean="0"/>
              <a:t>th</a:t>
            </a:r>
            <a:r>
              <a:rPr lang="en-US" b="1" dirty="0" smtClean="0"/>
              <a:t> name is "+ </a:t>
            </a:r>
            <a:r>
              <a:rPr lang="en-US" b="1" dirty="0" err="1" smtClean="0"/>
              <a:t>rs.getString</a:t>
            </a:r>
            <a:r>
              <a:rPr lang="en-US" b="1" dirty="0" smtClean="0"/>
              <a:t>("</a:t>
            </a:r>
            <a:r>
              <a:rPr lang="en-US" b="1" dirty="0" err="1" smtClean="0"/>
              <a:t>studname</a:t>
            </a:r>
            <a:r>
              <a:rPr lang="en-US" b="1" dirty="0" smtClean="0"/>
              <a:t>"));</a:t>
            </a:r>
          </a:p>
          <a:p>
            <a:endParaRPr lang="en-US" dirty="0" smtClean="0"/>
          </a:p>
          <a:p>
            <a:r>
              <a:rPr lang="en-US" dirty="0" smtClean="0"/>
              <a:t>                 }</a:t>
            </a:r>
          </a:p>
          <a:p>
            <a:r>
              <a:rPr lang="en-US" dirty="0" smtClean="0"/>
              <a:t>        }catch(Exception e)</a:t>
            </a:r>
          </a:p>
          <a:p>
            <a:r>
              <a:rPr lang="en-US" dirty="0" smtClean="0"/>
              <a:t>        {</a:t>
            </a:r>
          </a:p>
          <a:p>
            <a:r>
              <a:rPr lang="en-US" dirty="0" smtClean="0"/>
              <a:t>                </a:t>
            </a:r>
            <a:r>
              <a:rPr lang="en-US" dirty="0" err="1" smtClean="0"/>
              <a:t>out.println</a:t>
            </a:r>
            <a:r>
              <a:rPr lang="en-US" dirty="0" smtClean="0"/>
              <a:t>( " error " + e);</a:t>
            </a:r>
          </a:p>
          <a:p>
            <a:r>
              <a:rPr lang="en-US" dirty="0" smtClean="0"/>
              <a:t>        }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85800" y="228600"/>
            <a:ext cx="78921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To display  all the Records 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81400" y="144780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</a:rPr>
              <a:t>  import java.sql.*;</a:t>
            </a:r>
            <a:endParaRPr lang="en-US" sz="3200" dirty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066800"/>
            <a:ext cx="8610600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       String   id= </a:t>
            </a:r>
            <a:r>
              <a:rPr lang="en-US" b="1" dirty="0" err="1" smtClean="0"/>
              <a:t>request.getParameter</a:t>
            </a:r>
            <a:r>
              <a:rPr lang="en-US" b="1" dirty="0" smtClean="0"/>
              <a:t>("id");</a:t>
            </a:r>
          </a:p>
          <a:p>
            <a:r>
              <a:rPr lang="en-US" b="1" dirty="0" smtClean="0"/>
              <a:t>        </a:t>
            </a:r>
            <a:r>
              <a:rPr lang="en-US" b="1" dirty="0" err="1" smtClean="0"/>
              <a:t>int</a:t>
            </a:r>
            <a:r>
              <a:rPr lang="en-US" b="1" dirty="0" smtClean="0"/>
              <a:t>  id1= </a:t>
            </a:r>
            <a:r>
              <a:rPr lang="en-US" b="1" dirty="0" err="1" smtClean="0"/>
              <a:t>Integer.parseInt</a:t>
            </a:r>
            <a:r>
              <a:rPr lang="en-US" b="1" dirty="0" smtClean="0"/>
              <a:t>(id);</a:t>
            </a:r>
          </a:p>
          <a:p>
            <a:r>
              <a:rPr lang="en-US" b="1" dirty="0" smtClean="0"/>
              <a:t>       String  name1= </a:t>
            </a:r>
            <a:r>
              <a:rPr lang="en-US" b="1" dirty="0" err="1" smtClean="0"/>
              <a:t>request.getParameter</a:t>
            </a:r>
            <a:r>
              <a:rPr lang="en-US" b="1" dirty="0" smtClean="0"/>
              <a:t>("name");</a:t>
            </a:r>
          </a:p>
          <a:p>
            <a:endParaRPr lang="en-US" b="1" dirty="0" smtClean="0"/>
          </a:p>
          <a:p>
            <a:r>
              <a:rPr lang="en-US" b="1" dirty="0" smtClean="0"/>
              <a:t>	// d = </a:t>
            </a:r>
            <a:r>
              <a:rPr lang="en-US" b="1" dirty="0" err="1" smtClean="0"/>
              <a:t>Date.valueOf</a:t>
            </a:r>
            <a:r>
              <a:rPr lang="en-US" b="1" dirty="0" smtClean="0"/>
              <a:t>(name1);       To insert a   date type</a:t>
            </a:r>
          </a:p>
          <a:p>
            <a:r>
              <a:rPr lang="en-US" b="1" dirty="0" smtClean="0"/>
              <a:t>        try {</a:t>
            </a:r>
          </a:p>
          <a:p>
            <a:r>
              <a:rPr lang="en-US" b="1" dirty="0" smtClean="0"/>
              <a:t> </a:t>
            </a:r>
          </a:p>
          <a:p>
            <a:endParaRPr lang="en-US" b="1" dirty="0" smtClean="0"/>
          </a:p>
          <a:p>
            <a:r>
              <a:rPr lang="en-US" b="1" dirty="0" smtClean="0"/>
              <a:t>                	String </a:t>
            </a:r>
            <a:r>
              <a:rPr lang="en-US" b="1" dirty="0" err="1" smtClean="0"/>
              <a:t>url</a:t>
            </a:r>
            <a:r>
              <a:rPr lang="en-US" b="1" dirty="0" smtClean="0"/>
              <a:t>="</a:t>
            </a:r>
            <a:r>
              <a:rPr lang="en-US" b="1" dirty="0" err="1" smtClean="0"/>
              <a:t>jdbc:mysql</a:t>
            </a:r>
            <a:r>
              <a:rPr lang="en-US" b="1" dirty="0" smtClean="0"/>
              <a:t>://localhost:3306/student";</a:t>
            </a:r>
          </a:p>
          <a:p>
            <a:r>
              <a:rPr lang="en-US" b="1" dirty="0" smtClean="0"/>
              <a:t>    	</a:t>
            </a:r>
            <a:r>
              <a:rPr lang="en-US" b="1" dirty="0" err="1" smtClean="0"/>
              <a:t>Class.forName</a:t>
            </a:r>
            <a:r>
              <a:rPr lang="en-US" b="1" dirty="0" smtClean="0"/>
              <a:t>("</a:t>
            </a:r>
            <a:r>
              <a:rPr lang="en-US" b="1" dirty="0" err="1" smtClean="0"/>
              <a:t>com.mysql.jdbc.Driver</a:t>
            </a:r>
            <a:r>
              <a:rPr lang="en-US" b="1" dirty="0" smtClean="0"/>
              <a:t>");</a:t>
            </a:r>
          </a:p>
          <a:p>
            <a:r>
              <a:rPr lang="en-US" b="1" dirty="0" smtClean="0"/>
              <a:t>    	Connection con=</a:t>
            </a:r>
            <a:r>
              <a:rPr lang="en-US" b="1" dirty="0" err="1" smtClean="0"/>
              <a:t>DriverManager.getConnection</a:t>
            </a:r>
            <a:r>
              <a:rPr lang="en-US" b="1" dirty="0" smtClean="0"/>
              <a:t>(</a:t>
            </a:r>
            <a:r>
              <a:rPr lang="en-US" b="1" dirty="0" err="1" smtClean="0"/>
              <a:t>url,"mysql","mysql</a:t>
            </a:r>
            <a:r>
              <a:rPr lang="en-US" b="1" dirty="0" smtClean="0"/>
              <a:t>");</a:t>
            </a:r>
          </a:p>
          <a:p>
            <a:r>
              <a:rPr lang="en-US" b="1" dirty="0" smtClean="0"/>
              <a:t>    	Statement </a:t>
            </a:r>
            <a:r>
              <a:rPr lang="en-US" b="1" dirty="0" err="1" smtClean="0"/>
              <a:t>st</a:t>
            </a:r>
            <a:r>
              <a:rPr lang="en-US" b="1" dirty="0" smtClean="0"/>
              <a:t>=</a:t>
            </a:r>
            <a:r>
              <a:rPr lang="en-US" b="1" dirty="0" err="1" smtClean="0"/>
              <a:t>con.createStatement</a:t>
            </a:r>
            <a:r>
              <a:rPr lang="en-US" b="1" dirty="0" smtClean="0"/>
              <a:t>();</a:t>
            </a:r>
          </a:p>
          <a:p>
            <a:r>
              <a:rPr lang="en-US" sz="2000" b="1" dirty="0" smtClean="0">
                <a:solidFill>
                  <a:srgbClr val="0070C0"/>
                </a:solidFill>
              </a:rPr>
              <a:t>                </a:t>
            </a:r>
            <a:r>
              <a:rPr lang="en-US" sz="2000" b="1" dirty="0" err="1" smtClean="0">
                <a:solidFill>
                  <a:srgbClr val="0070C0"/>
                </a:solidFill>
              </a:rPr>
              <a:t>st.executeUpdate</a:t>
            </a:r>
            <a:r>
              <a:rPr lang="en-US" sz="2000" b="1" dirty="0" smtClean="0">
                <a:solidFill>
                  <a:srgbClr val="0070C0"/>
                </a:solidFill>
              </a:rPr>
              <a:t>("insert into </a:t>
            </a:r>
            <a:r>
              <a:rPr lang="en-US" sz="2000" b="1" dirty="0" err="1" smtClean="0">
                <a:solidFill>
                  <a:srgbClr val="0070C0"/>
                </a:solidFill>
              </a:rPr>
              <a:t>stud_tab</a:t>
            </a:r>
            <a:r>
              <a:rPr lang="en-US" sz="2000" b="1" dirty="0" smtClean="0">
                <a:solidFill>
                  <a:srgbClr val="0070C0"/>
                </a:solidFill>
              </a:rPr>
              <a:t> values("+id1+",'"+name1+"')");</a:t>
            </a:r>
          </a:p>
          <a:p>
            <a:r>
              <a:rPr lang="en-US" b="1" dirty="0" smtClean="0"/>
              <a:t>                </a:t>
            </a:r>
            <a:r>
              <a:rPr lang="en-US" b="1" dirty="0" err="1" smtClean="0"/>
              <a:t>out.println</a:t>
            </a:r>
            <a:r>
              <a:rPr lang="en-US" b="1" dirty="0" smtClean="0"/>
              <a:t>(" Record is inserted");</a:t>
            </a:r>
          </a:p>
          <a:p>
            <a:endParaRPr lang="en-US" b="1" dirty="0" smtClean="0"/>
          </a:p>
          <a:p>
            <a:r>
              <a:rPr lang="en-US" b="1" dirty="0" smtClean="0"/>
              <a:t>        }catch(Exception e)</a:t>
            </a:r>
          </a:p>
          <a:p>
            <a:r>
              <a:rPr lang="en-US" b="1" dirty="0" smtClean="0"/>
              <a:t>        {</a:t>
            </a:r>
          </a:p>
          <a:p>
            <a:r>
              <a:rPr lang="en-US" b="1" dirty="0" smtClean="0"/>
              <a:t>                </a:t>
            </a:r>
            <a:r>
              <a:rPr lang="en-US" b="1" dirty="0" err="1" smtClean="0"/>
              <a:t>out.println</a:t>
            </a:r>
            <a:r>
              <a:rPr lang="en-US" b="1" dirty="0" smtClean="0"/>
              <a:t>("  Database error " + e);</a:t>
            </a:r>
          </a:p>
          <a:p>
            <a:r>
              <a:rPr lang="en-US" b="1" dirty="0" smtClean="0"/>
              <a:t>        }</a:t>
            </a:r>
          </a:p>
          <a:p>
            <a:endParaRPr lang="en-US" b="1" dirty="0"/>
          </a:p>
        </p:txBody>
      </p:sp>
      <p:sp>
        <p:nvSpPr>
          <p:cNvPr id="3" name="Rectangle 2"/>
          <p:cNvSpPr/>
          <p:nvPr/>
        </p:nvSpPr>
        <p:spPr>
          <a:xfrm>
            <a:off x="1905000" y="152400"/>
            <a:ext cx="48177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Insert a Record  </a:t>
            </a:r>
            <a:endParaRPr lang="en-US" sz="54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302</Words>
  <Application>Microsoft Office PowerPoint</Application>
  <PresentationFormat>On-screen Show (4:3)</PresentationFormat>
  <Paragraphs>165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prabhu</dc:creator>
  <cp:lastModifiedBy>prabhu</cp:lastModifiedBy>
  <cp:revision>75</cp:revision>
  <dcterms:created xsi:type="dcterms:W3CDTF">2007-12-25T20:37:05Z</dcterms:created>
  <dcterms:modified xsi:type="dcterms:W3CDTF">2007-12-25T18:46:47Z</dcterms:modified>
</cp:coreProperties>
</file>